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_rels/slide8.xml.rels" ContentType="application/vnd.openxmlformats-package.relationships+xml"/>
  <Override PartName="/ppt/slides/_rels/slide9.xml.rels" ContentType="application/vnd.openxmlformats-package.relationships+xml"/>
  <Override PartName="/ppt/presProps.xml" ContentType="application/vnd.openxmlformats-officedocument.presentationml.presProps+xml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media/image5.png" ContentType="image/png"/>
  <Override PartName="/ppt/media/image6.png" ContentType="image/png"/>
  <Override PartName="/ppt/media/image7.png" ContentType="image/png"/>
  <Override PartName="/ppt/media/image8.png" ContentType="image/png"/>
  <Override PartName="/ppt/media/image9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r>
              <a:rPr b="0" lang="en-AU" sz="4400" spc="-1" strike="noStrike">
                <a:latin typeface="Arial"/>
              </a:rPr>
              <a:t>Click to edit the title text format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3200" spc="-1" strike="noStrike">
                <a:latin typeface="Arial"/>
              </a:rPr>
              <a:t>Click to edit the outline text format</a:t>
            </a:r>
            <a:endParaRPr b="0" lang="en-AU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800" spc="-1" strike="noStrike">
                <a:latin typeface="Arial"/>
              </a:rPr>
              <a:t>Second Outline Level</a:t>
            </a:r>
            <a:endParaRPr b="0" lang="en-AU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400" spc="-1" strike="noStrike">
                <a:latin typeface="Arial"/>
              </a:rPr>
              <a:t>Third Outline Level</a:t>
            </a:r>
            <a:endParaRPr b="0" lang="en-AU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000" spc="-1" strike="noStrike">
                <a:latin typeface="Arial"/>
              </a:rPr>
              <a:t>Fourth Outline Level</a:t>
            </a:r>
            <a:endParaRPr b="0" lang="en-AU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Fifth Outline Level</a:t>
            </a:r>
            <a:endParaRPr b="0" lang="en-AU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Sixth Outline Level</a:t>
            </a:r>
            <a:endParaRPr b="0" lang="en-AU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Seventh Outline Level</a:t>
            </a:r>
            <a:endParaRPr b="0" lang="en-AU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1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6.png"/><Relationship Id="rId2" Type="http://schemas.openxmlformats.org/officeDocument/2006/relationships/slideLayout" Target="../slideLayouts/slideLayout1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7.png"/><Relationship Id="rId2" Type="http://schemas.openxmlformats.org/officeDocument/2006/relationships/slideLayout" Target="../slideLayouts/slideLayout1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image" Target="../media/image8.png"/><Relationship Id="rId2" Type="http://schemas.openxmlformats.org/officeDocument/2006/relationships/slideLayout" Target="../slideLayouts/slideLayout1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image" Target="../media/image9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" descr=""/>
          <p:cNvPicPr/>
          <p:nvPr/>
        </p:nvPicPr>
        <p:blipFill>
          <a:blip r:embed="rId1"/>
          <a:stretch/>
        </p:blipFill>
        <p:spPr>
          <a:xfrm>
            <a:off x="0" y="0"/>
            <a:ext cx="10080000" cy="56700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" descr=""/>
          <p:cNvPicPr/>
          <p:nvPr/>
        </p:nvPicPr>
        <p:blipFill>
          <a:blip r:embed="rId1"/>
          <a:stretch/>
        </p:blipFill>
        <p:spPr>
          <a:xfrm>
            <a:off x="0" y="0"/>
            <a:ext cx="10080000" cy="56700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" descr=""/>
          <p:cNvPicPr/>
          <p:nvPr/>
        </p:nvPicPr>
        <p:blipFill>
          <a:blip r:embed="rId1"/>
          <a:stretch/>
        </p:blipFill>
        <p:spPr>
          <a:xfrm>
            <a:off x="0" y="0"/>
            <a:ext cx="10080000" cy="56700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" descr=""/>
          <p:cNvPicPr/>
          <p:nvPr/>
        </p:nvPicPr>
        <p:blipFill>
          <a:blip r:embed="rId1"/>
          <a:stretch/>
        </p:blipFill>
        <p:spPr>
          <a:xfrm>
            <a:off x="0" y="0"/>
            <a:ext cx="10080000" cy="56700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" descr=""/>
          <p:cNvPicPr/>
          <p:nvPr/>
        </p:nvPicPr>
        <p:blipFill>
          <a:blip r:embed="rId1"/>
          <a:stretch/>
        </p:blipFill>
        <p:spPr>
          <a:xfrm>
            <a:off x="0" y="0"/>
            <a:ext cx="10080000" cy="56700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" name="" descr=""/>
          <p:cNvPicPr/>
          <p:nvPr/>
        </p:nvPicPr>
        <p:blipFill>
          <a:blip r:embed="rId1"/>
          <a:stretch/>
        </p:blipFill>
        <p:spPr>
          <a:xfrm>
            <a:off x="0" y="0"/>
            <a:ext cx="10080000" cy="56700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" name="" descr=""/>
          <p:cNvPicPr/>
          <p:nvPr/>
        </p:nvPicPr>
        <p:blipFill>
          <a:blip r:embed="rId1"/>
          <a:stretch/>
        </p:blipFill>
        <p:spPr>
          <a:xfrm>
            <a:off x="0" y="0"/>
            <a:ext cx="10080000" cy="56700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" name="" descr=""/>
          <p:cNvPicPr/>
          <p:nvPr/>
        </p:nvPicPr>
        <p:blipFill>
          <a:blip r:embed="rId1"/>
          <a:stretch/>
        </p:blipFill>
        <p:spPr>
          <a:xfrm>
            <a:off x="0" y="0"/>
            <a:ext cx="10080000" cy="56700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" name="" descr=""/>
          <p:cNvPicPr/>
          <p:nvPr/>
        </p:nvPicPr>
        <p:blipFill>
          <a:blip r:embed="rId1"/>
          <a:stretch/>
        </p:blipFill>
        <p:spPr>
          <a:xfrm>
            <a:off x="0" y="0"/>
            <a:ext cx="10080000" cy="56700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3102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2022-02-21T09:55:19Z</dcterms:created>
  <dc:creator/>
  <dc:description/>
  <dc:language>en-AU</dc:language>
  <cp:lastModifiedBy/>
  <dcterms:modified xsi:type="dcterms:W3CDTF">2023-04-13T15:59:25Z</dcterms:modified>
  <cp:revision>14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